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362" r:id="rId3"/>
    <p:sldId id="375" r:id="rId4"/>
    <p:sldId id="374" r:id="rId5"/>
    <p:sldId id="372" r:id="rId6"/>
    <p:sldId id="371" r:id="rId7"/>
    <p:sldId id="370" r:id="rId8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6.png"/><Relationship Id="rId2" Type="http://schemas.openxmlformats.org/officeDocument/2006/relationships/tags" Target="../tags/tag1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10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76575" y="2981325"/>
            <a:ext cx="6038850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8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96155"/>
            <a:ext cx="10800000" cy="37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224761" y="1625700"/>
            <a:ext cx="3790476" cy="362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96925" y="2394585"/>
            <a:ext cx="2104390" cy="509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04" y="3477518"/>
            <a:ext cx="3857142" cy="410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720090" y="4204970"/>
            <a:ext cx="7172960" cy="953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3" grpId="0" bldLvl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647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4000672" y="3986579"/>
            <a:ext cx="573669" cy="3768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473501" y="3986579"/>
            <a:ext cx="842577" cy="3768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740728" y="5054242"/>
            <a:ext cx="833613" cy="3947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509355" y="5054242"/>
            <a:ext cx="1057703" cy="3768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153053" y="6121906"/>
            <a:ext cx="1290756" cy="3947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213557" y="6121906"/>
            <a:ext cx="1102521" cy="3947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767" b="22079"/>
          <a:stretch>
            <a:fillRect/>
          </a:stretch>
        </p:blipFill>
        <p:spPr>
          <a:xfrm>
            <a:off x="983615" y="764540"/>
            <a:ext cx="10800080" cy="792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319" b="2690"/>
          <a:stretch>
            <a:fillRect/>
          </a:stretch>
        </p:blipFill>
        <p:spPr>
          <a:xfrm>
            <a:off x="1703070" y="1557020"/>
            <a:ext cx="9793605" cy="5184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2160122" y="3977786"/>
            <a:ext cx="1133333" cy="400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5417265" y="3987318"/>
            <a:ext cx="885714" cy="4098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8341075" y="3977786"/>
            <a:ext cx="1409523" cy="4193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auto">
          <a:xfrm>
            <a:off x="2160122" y="6036548"/>
            <a:ext cx="1133333" cy="4098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8"/>
            </p:custDataLst>
          </p:nvPr>
        </p:nvSpPr>
        <p:spPr bwMode="auto">
          <a:xfrm>
            <a:off x="5141075" y="6036548"/>
            <a:ext cx="1447619" cy="4098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9"/>
            </p:custDataLst>
          </p:nvPr>
        </p:nvSpPr>
        <p:spPr bwMode="auto">
          <a:xfrm>
            <a:off x="8341075" y="6036548"/>
            <a:ext cx="1409523" cy="4098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8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205714" y="2632377"/>
            <a:ext cx="428571" cy="3721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253333" y="3758380"/>
            <a:ext cx="4219047" cy="400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5510"/>
            <a:ext cx="10800000" cy="47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068435" y="1381760"/>
            <a:ext cx="663575" cy="558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205480" y="2397760"/>
            <a:ext cx="4193540" cy="680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068435" y="3662045"/>
            <a:ext cx="663575" cy="558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3205480" y="4680585"/>
            <a:ext cx="4445000" cy="694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1" grpId="0" bldLvl="0" animBg="1"/>
      <p:bldP spid="1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265" y="828490"/>
            <a:ext cx="98405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028659" y="3374010"/>
            <a:ext cx="1197526" cy="3822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547261" y="3382698"/>
            <a:ext cx="390497" cy="338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193790" y="3202940"/>
            <a:ext cx="3506470" cy="646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4415035" y="4668490"/>
            <a:ext cx="772318" cy="3648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2028825" y="5877560"/>
            <a:ext cx="1266190" cy="517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6185535" y="5799455"/>
            <a:ext cx="3756025" cy="645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3359150" y="4668520"/>
            <a:ext cx="438785" cy="366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3"/>
            </p:custDataLst>
          </p:nvPr>
        </p:nvSpPr>
        <p:spPr bwMode="auto">
          <a:xfrm>
            <a:off x="3503295" y="5945505"/>
            <a:ext cx="438785" cy="366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13" grpId="0" bldLvl="0" animBg="1"/>
      <p:bldP spid="16" grpId="0" bldLvl="0" animBg="1"/>
      <p:bldP spid="19" grpId="0" bldLvl="0" animBg="1"/>
      <p:bldP spid="2" grpId="0" bldLvl="0" animBg="1"/>
      <p:bldP spid="2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59" r="16885"/>
          <a:stretch>
            <a:fillRect/>
          </a:stretch>
        </p:blipFill>
        <p:spPr>
          <a:xfrm>
            <a:off x="2207895" y="1628775"/>
            <a:ext cx="8416290" cy="5080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596765" y="2767965"/>
            <a:ext cx="930275" cy="666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669020" y="3822700"/>
            <a:ext cx="1146810" cy="578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463415" y="4772025"/>
            <a:ext cx="1457325" cy="599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701405" y="5731510"/>
            <a:ext cx="1257300" cy="598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50"/>
          <a:stretch>
            <a:fillRect/>
          </a:stretch>
        </p:blipFill>
        <p:spPr>
          <a:xfrm>
            <a:off x="1056005" y="765175"/>
            <a:ext cx="10128885" cy="791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908500"/>
            <a:ext cx="91331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973335" y="3752248"/>
            <a:ext cx="4461894" cy="3383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965282" y="4549786"/>
            <a:ext cx="4268599" cy="3383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997710" y="5331460"/>
            <a:ext cx="7319010" cy="1217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691428" y="3346341"/>
            <a:ext cx="5295238" cy="4195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91640" y="4166870"/>
            <a:ext cx="5294630" cy="627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720000" y="5186694"/>
            <a:ext cx="5390476" cy="438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commondata" val="eyJoZGlkIjoiZTFmYjk4ZDEyZjJkZTY3MGU0N2MxZTMxYzQzM2Q5ZWY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2023-12-14T08:35:14Z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